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B8272-2042-8BAE-19A2-86127B5C05B7}" v="13" dt="2025-01-08T20:19:04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12015"/>
            <a:ext cx="9144000" cy="1228035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8800" u="sng" err="1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OlouXi</a:t>
            </a:r>
            <a:endParaRPr lang="en-US" sz="8800" u="sng">
              <a:solidFill>
                <a:schemeClr val="accent1">
                  <a:lumMod val="49000"/>
                </a:schemeClr>
              </a:solidFill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30E4BB-914D-2B9C-5089-A5939779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Our Team</a:t>
            </a:r>
            <a:endParaRPr lang="en-US" sz="4800">
              <a:solidFill>
                <a:schemeClr val="accent1">
                  <a:lumMod val="49000"/>
                </a:schemeClr>
              </a:solidFill>
            </a:endParaRPr>
          </a:p>
        </p:txBody>
      </p:sp>
      <p:pic>
        <p:nvPicPr>
          <p:cNvPr id="5" name="Picture 4" descr="A child wearing glasses and a white shirt&#10;&#10;Description automatically generated">
            <a:extLst>
              <a:ext uri="{FF2B5EF4-FFF2-40B4-BE49-F238E27FC236}">
                <a16:creationId xmlns:a16="http://schemas.microsoft.com/office/drawing/2014/main" id="{29288548-A952-99A9-9875-BDDCCA22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639" y="1448904"/>
            <a:ext cx="4134462" cy="4114800"/>
          </a:xfrm>
          <a:prstGeom prst="rect">
            <a:avLst/>
          </a:prstGeom>
        </p:spPr>
      </p:pic>
      <p:pic>
        <p:nvPicPr>
          <p:cNvPr id="6" name="Picture 5" descr="A person in a white shirt&#10;&#10;Description automatically generated">
            <a:extLst>
              <a:ext uri="{FF2B5EF4-FFF2-40B4-BE49-F238E27FC236}">
                <a16:creationId xmlns:a16="http://schemas.microsoft.com/office/drawing/2014/main" id="{DB89F5F1-0D6D-1CB7-A4EE-62772093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6200" y="1239078"/>
            <a:ext cx="4501183" cy="4379843"/>
          </a:xfrm>
          <a:prstGeom prst="rect">
            <a:avLst/>
          </a:prstGeom>
        </p:spPr>
      </p:pic>
      <p:pic>
        <p:nvPicPr>
          <p:cNvPr id="7" name="Picture 6" descr="A person with red hair&#10;&#10;Description automatically generated">
            <a:extLst>
              <a:ext uri="{FF2B5EF4-FFF2-40B4-BE49-F238E27FC236}">
                <a16:creationId xmlns:a16="http://schemas.microsoft.com/office/drawing/2014/main" id="{653F1F26-CF22-C749-BBDE-143992A88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34" y="1283253"/>
            <a:ext cx="4108558" cy="477740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A439A823-376B-F8C7-38A1-F507A6A11453}"/>
              </a:ext>
            </a:extLst>
          </p:cNvPr>
          <p:cNvSpPr txBox="1">
            <a:spLocks/>
          </p:cNvSpPr>
          <p:nvPr/>
        </p:nvSpPr>
        <p:spPr>
          <a:xfrm>
            <a:off x="7730" y="4957003"/>
            <a:ext cx="3999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Valentin </a:t>
            </a:r>
            <a:r>
              <a:rPr lang="en-US" sz="2400" err="1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Sergiyovich</a:t>
            </a:r>
            <a:r>
              <a:rPr lang="en-US" sz="2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 Nikolenko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3DC2EAF-66BD-7330-8C36-F201026509D8}"/>
              </a:ext>
            </a:extLst>
          </p:cNvPr>
          <p:cNvSpPr txBox="1">
            <a:spLocks/>
          </p:cNvSpPr>
          <p:nvPr/>
        </p:nvSpPr>
        <p:spPr>
          <a:xfrm>
            <a:off x="4314686" y="4957003"/>
            <a:ext cx="39999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Nikita Vyacheslavovich </a:t>
            </a:r>
            <a:r>
              <a:rPr lang="en-US" sz="2400" dirty="0" err="1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Baladin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E499574-7D45-0C3B-E49E-4D199E0DE009}"/>
              </a:ext>
            </a:extLst>
          </p:cNvPr>
          <p:cNvSpPr txBox="1">
            <a:spLocks/>
          </p:cNvSpPr>
          <p:nvPr/>
        </p:nvSpPr>
        <p:spPr>
          <a:xfrm>
            <a:off x="8444947" y="4957003"/>
            <a:ext cx="36465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Anna Alexandrova </a:t>
            </a:r>
            <a:r>
              <a:rPr lang="en-US" sz="2400" dirty="0" err="1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Rikova</a:t>
            </a:r>
          </a:p>
        </p:txBody>
      </p:sp>
    </p:spTree>
    <p:extLst>
      <p:ext uri="{BB962C8B-B14F-4D97-AF65-F5344CB8AC3E}">
        <p14:creationId xmlns:p14="http://schemas.microsoft.com/office/powerpoint/2010/main" val="110540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6C44-A0BE-1085-EF21-F0370F4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Realization</a:t>
            </a:r>
            <a:endParaRPr lang="en-US">
              <a:solidFill>
                <a:schemeClr val="accent1">
                  <a:lumMod val="49000"/>
                </a:schemeClr>
              </a:solidFill>
            </a:endParaRPr>
          </a:p>
        </p:txBody>
      </p:sp>
      <p:pic>
        <p:nvPicPr>
          <p:cNvPr id="4" name="Picture 3" descr="A blue rectangle with a white border&#10;&#10;Description automatically generated">
            <a:extLst>
              <a:ext uri="{FF2B5EF4-FFF2-40B4-BE49-F238E27FC236}">
                <a16:creationId xmlns:a16="http://schemas.microsoft.com/office/drawing/2014/main" id="{BC15B04B-1B00-7777-E37E-3736B10C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20" y="1323491"/>
            <a:ext cx="2354056" cy="1151973"/>
          </a:xfrm>
          <a:prstGeom prst="rect">
            <a:avLst/>
          </a:prstGeom>
        </p:spPr>
      </p:pic>
      <p:pic>
        <p:nvPicPr>
          <p:cNvPr id="5" name="Picture 4" descr="A blue rectangle with a white border&#10;&#10;Description automatically generated">
            <a:extLst>
              <a:ext uri="{FF2B5EF4-FFF2-40B4-BE49-F238E27FC236}">
                <a16:creationId xmlns:a16="http://schemas.microsoft.com/office/drawing/2014/main" id="{041217D1-3AB1-919C-0618-DBE8844A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24" y="2571404"/>
            <a:ext cx="2354056" cy="1151973"/>
          </a:xfrm>
          <a:prstGeom prst="rect">
            <a:avLst/>
          </a:prstGeom>
        </p:spPr>
      </p:pic>
      <p:pic>
        <p:nvPicPr>
          <p:cNvPr id="6" name="Picture 5" descr="A blue rectangle with a white border&#10;&#10;Description automatically generated">
            <a:extLst>
              <a:ext uri="{FF2B5EF4-FFF2-40B4-BE49-F238E27FC236}">
                <a16:creationId xmlns:a16="http://schemas.microsoft.com/office/drawing/2014/main" id="{D09EDA0A-2534-C10B-6590-6C389512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28" y="3719925"/>
            <a:ext cx="2354056" cy="1151973"/>
          </a:xfrm>
          <a:prstGeom prst="rect">
            <a:avLst/>
          </a:prstGeom>
        </p:spPr>
      </p:pic>
      <p:pic>
        <p:nvPicPr>
          <p:cNvPr id="7" name="Picture 6" descr="A blue rectangle with a white border&#10;&#10;Description automatically generated">
            <a:extLst>
              <a:ext uri="{FF2B5EF4-FFF2-40B4-BE49-F238E27FC236}">
                <a16:creationId xmlns:a16="http://schemas.microsoft.com/office/drawing/2014/main" id="{1CDB43A4-F750-6B3D-F7C3-828F8ABE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667" y="4868447"/>
            <a:ext cx="2663272" cy="115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0292B-6D5F-5707-FB09-03A741213CDF}"/>
              </a:ext>
            </a:extLst>
          </p:cNvPr>
          <p:cNvSpPr txBox="1"/>
          <p:nvPr/>
        </p:nvSpPr>
        <p:spPr>
          <a:xfrm>
            <a:off x="1095712" y="1609164"/>
            <a:ext cx="10425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latin typeface="Century Schoolbook"/>
              </a:rPr>
              <a:t>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BBE1B-7E72-75C1-EDEA-280ED853EF8D}"/>
              </a:ext>
            </a:extLst>
          </p:cNvPr>
          <p:cNvSpPr txBox="1"/>
          <p:nvPr/>
        </p:nvSpPr>
        <p:spPr>
          <a:xfrm>
            <a:off x="3050407" y="2846034"/>
            <a:ext cx="248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entury Schoolbook"/>
              </a:rPr>
              <a:t>Front -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0DC54A-B579-15B2-2C51-7264D2EC8777}"/>
              </a:ext>
            </a:extLst>
          </p:cNvPr>
          <p:cNvSpPr txBox="1"/>
          <p:nvPr/>
        </p:nvSpPr>
        <p:spPr>
          <a:xfrm>
            <a:off x="5667711" y="4005599"/>
            <a:ext cx="248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entury Schoolbook"/>
              </a:rPr>
              <a:t>Back -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3882F-2F95-BEBD-368B-FBB939E70BDC}"/>
              </a:ext>
            </a:extLst>
          </p:cNvPr>
          <p:cNvSpPr txBox="1"/>
          <p:nvPr/>
        </p:nvSpPr>
        <p:spPr>
          <a:xfrm>
            <a:off x="8395450" y="5154121"/>
            <a:ext cx="26658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entury Schoolbook"/>
              </a:rPr>
              <a:t>Presentation</a:t>
            </a:r>
          </a:p>
        </p:txBody>
      </p:sp>
      <p:pic>
        <p:nvPicPr>
          <p:cNvPr id="13" name="Picture 12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6D5E8EE0-9C32-C27D-5F2A-5C09C25F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666" y="2475948"/>
            <a:ext cx="1160931" cy="1254539"/>
          </a:xfrm>
          <a:prstGeom prst="rect">
            <a:avLst/>
          </a:prstGeom>
        </p:spPr>
      </p:pic>
      <p:pic>
        <p:nvPicPr>
          <p:cNvPr id="15" name="Picture 14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C2F1600B-97A5-9E4C-9C44-53FF98F1D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70" y="3723861"/>
            <a:ext cx="1160931" cy="1254539"/>
          </a:xfrm>
          <a:prstGeom prst="rect">
            <a:avLst/>
          </a:prstGeom>
        </p:spPr>
      </p:pic>
      <p:pic>
        <p:nvPicPr>
          <p:cNvPr id="16" name="Picture 15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178DBE5B-108A-22C6-D04B-85F4C462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74" y="4872383"/>
            <a:ext cx="1160931" cy="12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46CC-E199-F9F6-DB36-92C5BF8B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Used Technology</a:t>
            </a:r>
            <a:r>
              <a:rPr lang="en-US" sz="4800" dirty="0">
                <a:latin typeface="Century Schoolbook"/>
              </a:rPr>
              <a:t> </a:t>
            </a:r>
            <a:endParaRPr lang="en-US" sz="4800"/>
          </a:p>
        </p:txBody>
      </p:sp>
      <p:pic>
        <p:nvPicPr>
          <p:cNvPr id="3" name="Picture 2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5916559A-C660-F64A-2A62-932825D9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7" y="1106557"/>
            <a:ext cx="2038627" cy="2093844"/>
          </a:xfrm>
          <a:prstGeom prst="rect">
            <a:avLst/>
          </a:prstGeom>
        </p:spPr>
      </p:pic>
      <p:pic>
        <p:nvPicPr>
          <p:cNvPr id="4" name="Picture 3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F8751D09-F979-750E-FA0B-D3DF3DDB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382" y="1106557"/>
            <a:ext cx="2038627" cy="2093844"/>
          </a:xfrm>
          <a:prstGeom prst="rect">
            <a:avLst/>
          </a:prstGeom>
        </p:spPr>
      </p:pic>
      <p:pic>
        <p:nvPicPr>
          <p:cNvPr id="5" name="Picture 4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D26765FF-D6FD-C0F1-94A3-3FC80100F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687" y="1106557"/>
            <a:ext cx="2038627" cy="2093844"/>
          </a:xfrm>
          <a:prstGeom prst="rect">
            <a:avLst/>
          </a:prstGeom>
        </p:spPr>
      </p:pic>
      <p:pic>
        <p:nvPicPr>
          <p:cNvPr id="6" name="Picture 5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8863E6EB-CBD8-8694-EB4A-C5C85199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990" y="3856383"/>
            <a:ext cx="2038627" cy="2093844"/>
          </a:xfrm>
          <a:prstGeom prst="rect">
            <a:avLst/>
          </a:prstGeom>
        </p:spPr>
      </p:pic>
      <p:pic>
        <p:nvPicPr>
          <p:cNvPr id="7" name="Picture 6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88323EC4-4401-F19F-C0A4-B4A8A7CB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643" y="3867427"/>
            <a:ext cx="2038627" cy="2093844"/>
          </a:xfrm>
          <a:prstGeom prst="rect">
            <a:avLst/>
          </a:prstGeom>
        </p:spPr>
      </p:pic>
      <p:pic>
        <p:nvPicPr>
          <p:cNvPr id="8" name="Picture 7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6F75C6E2-B903-8F48-7E0A-5C492758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38" y="3856384"/>
            <a:ext cx="2038627" cy="2093844"/>
          </a:xfrm>
          <a:prstGeom prst="rect">
            <a:avLst/>
          </a:prstGeom>
        </p:spPr>
      </p:pic>
      <p:pic>
        <p:nvPicPr>
          <p:cNvPr id="9" name="Picture 8" descr="A blue square with black border&#10;&#10;Description automatically generated">
            <a:extLst>
              <a:ext uri="{FF2B5EF4-FFF2-40B4-BE49-F238E27FC236}">
                <a16:creationId xmlns:a16="http://schemas.microsoft.com/office/drawing/2014/main" id="{FAADACB2-6FCE-5C87-9724-5AD1CD3C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991" y="3856384"/>
            <a:ext cx="2038627" cy="2093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9EEA74-EDF0-C2E2-D238-64491EFC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909" y="4110383"/>
            <a:ext cx="1153489" cy="1652105"/>
          </a:xfrm>
          <a:prstGeom prst="rect">
            <a:avLst/>
          </a:prstGeom>
        </p:spPr>
      </p:pic>
      <p:pic>
        <p:nvPicPr>
          <p:cNvPr id="15" name="Picture 14" descr="A logo of a company&#10;&#10;Description automatically generated">
            <a:extLst>
              <a:ext uri="{FF2B5EF4-FFF2-40B4-BE49-F238E27FC236}">
                <a16:creationId xmlns:a16="http://schemas.microsoft.com/office/drawing/2014/main" id="{F3F03337-661F-8917-D36C-3B99D5534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309" y="1371600"/>
            <a:ext cx="1594775" cy="1508539"/>
          </a:xfrm>
          <a:prstGeom prst="rect">
            <a:avLst/>
          </a:prstGeom>
        </p:spPr>
      </p:pic>
      <p:pic>
        <p:nvPicPr>
          <p:cNvPr id="18" name="Picture 17" descr="A red and black sign&#10;&#10;Description automatically generated">
            <a:extLst>
              <a:ext uri="{FF2B5EF4-FFF2-40B4-BE49-F238E27FC236}">
                <a16:creationId xmlns:a16="http://schemas.microsoft.com/office/drawing/2014/main" id="{31111FC1-B064-8A2A-5D68-021557DD2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644" y="4077252"/>
            <a:ext cx="1696280" cy="16852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345EC7-6C01-B6DD-48A5-84A25A6B2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2671" y="4055166"/>
            <a:ext cx="1388572" cy="170732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DC4FF6A-EF8D-EC2E-FD4E-2F5AFBBF51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6687" y="4143513"/>
            <a:ext cx="1685236" cy="1585845"/>
          </a:xfrm>
          <a:prstGeom prst="rect">
            <a:avLst/>
          </a:prstGeom>
        </p:spPr>
      </p:pic>
      <p:pic>
        <p:nvPicPr>
          <p:cNvPr id="10" name="Picture 9" descr="A blue square with white lines and a black corner&#10;&#10;Description automatically generated">
            <a:extLst>
              <a:ext uri="{FF2B5EF4-FFF2-40B4-BE49-F238E27FC236}">
                <a16:creationId xmlns:a16="http://schemas.microsoft.com/office/drawing/2014/main" id="{A832CA2D-2B03-B98F-4AF9-F279215E38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2693" y="1217141"/>
            <a:ext cx="1356912" cy="1880286"/>
          </a:xfrm>
          <a:prstGeom prst="rect">
            <a:avLst/>
          </a:prstGeom>
        </p:spPr>
      </p:pic>
      <p:pic>
        <p:nvPicPr>
          <p:cNvPr id="11" name="Picture 10" descr="A yellow square with a white square on it&#10;&#10;Description automatically generated">
            <a:extLst>
              <a:ext uri="{FF2B5EF4-FFF2-40B4-BE49-F238E27FC236}">
                <a16:creationId xmlns:a16="http://schemas.microsoft.com/office/drawing/2014/main" id="{135F1AFD-18B7-42F1-B415-6E50B3CE3B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355" y="1206844"/>
            <a:ext cx="1416184" cy="18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6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CA10-53A4-41B7-175B-A053716F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Now let's see the Repo</a:t>
            </a:r>
            <a:endParaRPr lang="en-US">
              <a:solidFill>
                <a:schemeClr val="accent1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1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CA10-53A4-41B7-175B-A053716F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4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49000"/>
                  </a:schemeClr>
                </a:solidFill>
                <a:latin typeface="Century Schoolbook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0337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OlouXi</vt:lpstr>
      <vt:lpstr>Our Team</vt:lpstr>
      <vt:lpstr>Realization</vt:lpstr>
      <vt:lpstr>Used Technology </vt:lpstr>
      <vt:lpstr>Now let's see the Repo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254</cp:revision>
  <dcterms:created xsi:type="dcterms:W3CDTF">2025-01-05T08:20:43Z</dcterms:created>
  <dcterms:modified xsi:type="dcterms:W3CDTF">2025-01-08T20:23:18Z</dcterms:modified>
</cp:coreProperties>
</file>